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TOXICOLOGY MEDICOLEGAL ASPECTS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7513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DR.SANJU.S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ASSISTANT PROFESSOR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FORENSIC MEDICINE AND TOXICOLOGY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MINERAL OR INORGANIC ACIDS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Accidental by mistaking it for </a:t>
            </a:r>
            <a:r>
              <a:rPr lang="en-US" sz="4400" dirty="0" err="1" smtClean="0"/>
              <a:t>glycerine</a:t>
            </a:r>
            <a:endParaRPr lang="en-US" sz="4400" dirty="0" smtClean="0"/>
          </a:p>
          <a:p>
            <a:r>
              <a:rPr lang="en-US" sz="4400" dirty="0" smtClean="0"/>
              <a:t>Common- Suicide</a:t>
            </a:r>
          </a:p>
          <a:p>
            <a:r>
              <a:rPr lang="en-US" sz="4400" dirty="0" smtClean="0"/>
              <a:t>Homicide-rare</a:t>
            </a:r>
          </a:p>
          <a:p>
            <a:r>
              <a:rPr lang="en-US" sz="4400" dirty="0" smtClean="0"/>
              <a:t>Abortifacient</a:t>
            </a:r>
          </a:p>
          <a:p>
            <a:r>
              <a:rPr lang="en-US" sz="4400" dirty="0" err="1" smtClean="0"/>
              <a:t>Vitriolage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ORGANIC ACIDS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Accidental.</a:t>
            </a:r>
            <a:endParaRPr lang="en-US" sz="6000" dirty="0" smtClean="0"/>
          </a:p>
          <a:p>
            <a:r>
              <a:rPr lang="en-US" sz="6000" dirty="0" smtClean="0"/>
              <a:t>Common- Suicide</a:t>
            </a:r>
          </a:p>
          <a:p>
            <a:r>
              <a:rPr lang="en-US" sz="6000" dirty="0" smtClean="0"/>
              <a:t>Homicide-rare</a:t>
            </a:r>
          </a:p>
          <a:p>
            <a:r>
              <a:rPr lang="en-US" sz="6000" dirty="0" smtClean="0"/>
              <a:t>Abortifacient</a:t>
            </a:r>
            <a:endParaRPr lang="en-US" sz="6000" dirty="0" smtClean="0"/>
          </a:p>
          <a:p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ARSENIC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Homicidal</a:t>
            </a:r>
            <a:endParaRPr lang="en-US" sz="4400" dirty="0" smtClean="0"/>
          </a:p>
          <a:p>
            <a:r>
              <a:rPr lang="en-US" sz="4400" dirty="0" smtClean="0"/>
              <a:t>Accidental</a:t>
            </a:r>
            <a:endParaRPr lang="en-US" sz="4400" dirty="0" smtClean="0"/>
          </a:p>
          <a:p>
            <a:r>
              <a:rPr lang="en-US" sz="4400" dirty="0" smtClean="0"/>
              <a:t>Suicidal-rare</a:t>
            </a:r>
            <a:endParaRPr lang="en-US" sz="4400" dirty="0" smtClean="0"/>
          </a:p>
          <a:p>
            <a:r>
              <a:rPr lang="en-US" sz="4400" dirty="0" smtClean="0"/>
              <a:t>Occupational</a:t>
            </a:r>
            <a:endParaRPr lang="en-US" sz="4400" dirty="0" smtClean="0"/>
          </a:p>
          <a:p>
            <a:r>
              <a:rPr lang="en-US" sz="4400" dirty="0" smtClean="0"/>
              <a:t>Abortifacient</a:t>
            </a:r>
          </a:p>
          <a:p>
            <a:r>
              <a:rPr lang="en-US" sz="4400" dirty="0" smtClean="0"/>
              <a:t>Cattle poison</a:t>
            </a:r>
            <a:endParaRPr lang="en-US" sz="44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mercury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Accidental</a:t>
            </a:r>
          </a:p>
          <a:p>
            <a:r>
              <a:rPr lang="en-US" sz="5400" dirty="0" smtClean="0"/>
              <a:t>Suicide and Homicide-rare</a:t>
            </a:r>
          </a:p>
          <a:p>
            <a:r>
              <a:rPr lang="en-US" sz="5400" dirty="0" smtClean="0"/>
              <a:t>Contraceptive</a:t>
            </a:r>
          </a:p>
          <a:p>
            <a:r>
              <a:rPr lang="en-US" sz="5400" dirty="0" smtClean="0"/>
              <a:t>Abortifacient</a:t>
            </a:r>
          </a:p>
          <a:p>
            <a:endParaRPr 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lead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Accidental</a:t>
            </a:r>
          </a:p>
          <a:p>
            <a:r>
              <a:rPr lang="en-US" sz="4800" dirty="0" smtClean="0"/>
              <a:t>Occupational</a:t>
            </a:r>
            <a:endParaRPr lang="en-US" sz="4800" dirty="0" smtClean="0"/>
          </a:p>
          <a:p>
            <a:r>
              <a:rPr lang="en-US" sz="4800" dirty="0" smtClean="0"/>
              <a:t>Suicide and Homicide-rare</a:t>
            </a:r>
          </a:p>
          <a:p>
            <a:r>
              <a:rPr lang="en-US" sz="4400" dirty="0" smtClean="0"/>
              <a:t>Abortifacient</a:t>
            </a:r>
          </a:p>
          <a:p>
            <a:r>
              <a:rPr lang="en-US" sz="4400" dirty="0" smtClean="0"/>
              <a:t>Cattle poison</a:t>
            </a:r>
          </a:p>
          <a:p>
            <a:r>
              <a:rPr lang="en-US" sz="4400" dirty="0" smtClean="0"/>
              <a:t>Lead bullets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PHOSPHORUS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Accidental </a:t>
            </a:r>
          </a:p>
          <a:p>
            <a:r>
              <a:rPr lang="en-US" sz="4800" dirty="0" smtClean="0"/>
              <a:t>Homicidal</a:t>
            </a:r>
          </a:p>
          <a:p>
            <a:r>
              <a:rPr lang="en-US" sz="4800" dirty="0" smtClean="0"/>
              <a:t>Suicide-rare</a:t>
            </a:r>
          </a:p>
          <a:p>
            <a:r>
              <a:rPr lang="en-US" sz="4800" dirty="0" smtClean="0"/>
              <a:t>Abortifacient</a:t>
            </a:r>
          </a:p>
          <a:p>
            <a:r>
              <a:rPr lang="en-US" sz="4800" dirty="0" smtClean="0"/>
              <a:t>Arson</a:t>
            </a:r>
          </a:p>
          <a:p>
            <a:r>
              <a:rPr lang="en-US" sz="4800" dirty="0" smtClean="0"/>
              <a:t>Bullets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66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TOXICOLOGY MEDICOLEGAL ASPECTS</vt:lpstr>
      <vt:lpstr>MINERAL OR INORGANIC ACIDS</vt:lpstr>
      <vt:lpstr>ORGANIC ACIDS</vt:lpstr>
      <vt:lpstr>ARSENIC</vt:lpstr>
      <vt:lpstr>mercury</vt:lpstr>
      <vt:lpstr>lead</vt:lpstr>
      <vt:lpstr>PHOSPHORUS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TOXICOLOGY MEDICOLEGAL ASPECTS</dc:title>
  <dc:creator>FORENSIC MEDICINE</dc:creator>
  <cp:lastModifiedBy>FORENSIC MEDICINE</cp:lastModifiedBy>
  <cp:revision>11</cp:revision>
  <dcterms:created xsi:type="dcterms:W3CDTF">2006-08-16T00:00:00Z</dcterms:created>
  <dcterms:modified xsi:type="dcterms:W3CDTF">2023-06-23T04:40:57Z</dcterms:modified>
</cp:coreProperties>
</file>